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FDF9-BAE8-4F6E-8D46-3F363334B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F2A4A-1ECA-4DB9-B6ED-CA693BEC1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0F01-05D9-4DE1-8FEA-8F82E1A5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0560-F760-4A21-BFD7-8459951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A5454-6F3F-425F-B972-0D8CACAE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7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6206-9766-4B30-BA0E-08A2FFC7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5699-FE52-431F-BAB8-BC0E2272C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72CE-982F-4330-A54A-C9B55E0D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9769-60B4-4546-9DAD-1072A2E1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846B-09AE-46CA-A1D7-90C4D329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7B9E5-59E9-4EE3-AF35-919C99E0A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958D2-7F2A-4737-A46C-17548DF6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87D2-B7DF-48D8-ADCF-B83CB6EB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BE37-93A8-4233-AA1A-4059EF76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F4BE-C27B-4C61-9466-EC52D5D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9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1F4-3882-4603-A9A0-278A96DF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E759-628F-4A50-AB6B-3F4215FA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B08B8-A529-421A-BE16-C61C359A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D14F-4462-4F69-9D84-2729CDB2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6882-9FEF-4A69-98D5-E6036251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CC35-0795-4AFC-96BB-3CCA4EA1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6ED53-10BC-42E7-899E-9F30B95B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2533-631C-415B-861A-BD9DD120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8C8C-A953-4446-9D4F-1846C39C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65955-067A-4FA3-9D72-1197C4C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C983-265D-4090-BDAA-E469D402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B10E-D66D-4C65-8C91-76B7C1C17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D512F-42D5-49CE-A936-BF8C487C2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60E1A-AC9C-4A7D-B46B-C13D530C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83D48-EF92-4BCA-90E6-BB110CE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D310E-DD16-4F5B-88DE-D99834DF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2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81AC-9311-4D56-8222-F067F430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6C2B1-F0C3-4988-AE3D-7257BF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8652-A2A8-48D8-9B5B-AA6674B1F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50014-1094-4CCB-A57E-8C3697DC9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EA4F-DBF5-443A-96CB-ADBF86AB8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788D-D3BC-44E8-A4AF-883765D2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B79E1-1DC8-4087-9596-36F505D0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E8AAC-FE13-4943-8B7A-D9BE88A9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59AF-DF2C-4C02-ABED-20B6DE60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90FB3-1DAD-47E8-AE2D-7A4001B6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97945-BC45-479F-89A5-871B6BF1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34E19-D9EE-459F-A9FB-462AF92E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6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57DB1-C932-471E-941C-4415ACE2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B0ED0-13BE-4993-B893-031011E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2A0F-5BBE-45FB-B982-634C0BB2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6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6270-CCDE-4920-B108-AAD881FC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74B66-B011-47EC-B58D-0F3ABB88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EA74-3738-4760-ABC3-71BBA93FC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F6FB4-126C-418E-AB83-E809BEC2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0044-7435-4266-B5A9-C648030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4515-6610-4416-AE08-F657A1F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3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186A-C0FC-4964-A6E5-65EE4B1D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E9886-A459-4B3E-850C-B86A0189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CA2D7-480F-436B-BC8B-F4A5DDCE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3690F-1CA1-41BB-A010-91E6B4B3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29F8C-1D42-4DB8-A424-426DB911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CC45-B217-4569-8877-65C2A4C2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35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13F79-B2BE-4C9D-BABE-8FC6D216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E9B81-97B8-43A7-AE48-0179EEA2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B8CA-1E10-40FE-82F8-B24531D12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D83E-19D1-4F65-8237-206FACA4604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DB0F-B258-4933-BE38-CE0111D9A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9C69-17F7-4D3D-95B7-33A6D930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BFF88-D117-4AB2-A71E-FF93724175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1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51210-2688-495E-B6F4-2183E9CE1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0"/>
            <a:ext cx="5524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97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2A018-674B-4FE3-AC5C-EAB989ED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D6269-6A57-4D75-916E-D97D04898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1CE01-29C2-43C9-B390-731154EC2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9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2025-12-09T03:46:34Z</dcterms:created>
  <dcterms:modified xsi:type="dcterms:W3CDTF">2025-12-09T04:05:43Z</dcterms:modified>
</cp:coreProperties>
</file>